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7" r:id="rId3"/>
    <p:sldId id="273" r:id="rId4"/>
    <p:sldId id="265" r:id="rId5"/>
    <p:sldId id="264" r:id="rId6"/>
    <p:sldId id="267" r:id="rId7"/>
    <p:sldId id="258" r:id="rId8"/>
    <p:sldId id="259" r:id="rId9"/>
    <p:sldId id="260" r:id="rId10"/>
    <p:sldId id="261" r:id="rId11"/>
    <p:sldId id="262" r:id="rId12"/>
    <p:sldId id="272" r:id="rId13"/>
    <p:sldId id="268" r:id="rId14"/>
    <p:sldId id="27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3A46A4-20B7-48D8-BC76-C0EE1B19C6A3}" v="17" dt="2024-05-24T16:57:23.2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02" autoAdjust="0"/>
    <p:restoredTop sz="94660"/>
  </p:normalViewPr>
  <p:slideViewPr>
    <p:cSldViewPr snapToGrid="0">
      <p:cViewPr varScale="1">
        <p:scale>
          <a:sx n="50" d="100"/>
          <a:sy n="50" d="100"/>
        </p:scale>
        <p:origin x="43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yce Kirby" userId="0cc2f8c6f45feac7" providerId="LiveId" clId="{5E3A46A4-20B7-48D8-BC76-C0EE1B19C6A3}"/>
    <pc:docChg chg="undo custSel addSld delSld modSld">
      <pc:chgData name="Bryce Kirby" userId="0cc2f8c6f45feac7" providerId="LiveId" clId="{5E3A46A4-20B7-48D8-BC76-C0EE1B19C6A3}" dt="2024-05-24T16:57:53.984" v="1264" actId="207"/>
      <pc:docMkLst>
        <pc:docMk/>
      </pc:docMkLst>
      <pc:sldChg chg="delSp modSp mod delAnim">
        <pc:chgData name="Bryce Kirby" userId="0cc2f8c6f45feac7" providerId="LiveId" clId="{5E3A46A4-20B7-48D8-BC76-C0EE1B19C6A3}" dt="2024-05-24T14:54:30.157" v="755" actId="1076"/>
        <pc:sldMkLst>
          <pc:docMk/>
          <pc:sldMk cId="16151197" sldId="257"/>
        </pc:sldMkLst>
        <pc:spChg chg="mod">
          <ac:chgData name="Bryce Kirby" userId="0cc2f8c6f45feac7" providerId="LiveId" clId="{5E3A46A4-20B7-48D8-BC76-C0EE1B19C6A3}" dt="2024-05-24T14:52:26.597" v="750" actId="20577"/>
          <ac:spMkLst>
            <pc:docMk/>
            <pc:sldMk cId="16151197" sldId="257"/>
            <ac:spMk id="2" creationId="{73F9F5BC-8357-4970-A2D2-610F360A620A}"/>
          </ac:spMkLst>
        </pc:spChg>
        <pc:spChg chg="mod">
          <ac:chgData name="Bryce Kirby" userId="0cc2f8c6f45feac7" providerId="LiveId" clId="{5E3A46A4-20B7-48D8-BC76-C0EE1B19C6A3}" dt="2024-05-24T14:16:44.683" v="284" actId="115"/>
          <ac:spMkLst>
            <pc:docMk/>
            <pc:sldMk cId="16151197" sldId="257"/>
            <ac:spMk id="3" creationId="{41559FBA-3B38-451D-A2FA-6532FE1C08E8}"/>
          </ac:spMkLst>
        </pc:spChg>
        <pc:picChg chg="del">
          <ac:chgData name="Bryce Kirby" userId="0cc2f8c6f45feac7" providerId="LiveId" clId="{5E3A46A4-20B7-48D8-BC76-C0EE1B19C6A3}" dt="2024-05-24T14:21:16.864" v="482" actId="478"/>
          <ac:picMkLst>
            <pc:docMk/>
            <pc:sldMk cId="16151197" sldId="257"/>
            <ac:picMk id="4" creationId="{3AEBD3E0-C13F-4FEC-BC70-06D315DF77EF}"/>
          </ac:picMkLst>
        </pc:picChg>
        <pc:picChg chg="mod">
          <ac:chgData name="Bryce Kirby" userId="0cc2f8c6f45feac7" providerId="LiveId" clId="{5E3A46A4-20B7-48D8-BC76-C0EE1B19C6A3}" dt="2024-05-24T14:54:30.157" v="755" actId="1076"/>
          <ac:picMkLst>
            <pc:docMk/>
            <pc:sldMk cId="16151197" sldId="257"/>
            <ac:picMk id="5" creationId="{F31D984B-0512-CD69-49E2-F736AD7FDA3B}"/>
          </ac:picMkLst>
        </pc:picChg>
      </pc:sldChg>
      <pc:sldChg chg="delSp modSp mod delAnim">
        <pc:chgData name="Bryce Kirby" userId="0cc2f8c6f45feac7" providerId="LiveId" clId="{5E3A46A4-20B7-48D8-BC76-C0EE1B19C6A3}" dt="2024-05-24T16:35:54.401" v="1088" actId="20577"/>
        <pc:sldMkLst>
          <pc:docMk/>
          <pc:sldMk cId="834094190" sldId="258"/>
        </pc:sldMkLst>
        <pc:spChg chg="mod">
          <ac:chgData name="Bryce Kirby" userId="0cc2f8c6f45feac7" providerId="LiveId" clId="{5E3A46A4-20B7-48D8-BC76-C0EE1B19C6A3}" dt="2024-05-24T14:15:17.312" v="70"/>
          <ac:spMkLst>
            <pc:docMk/>
            <pc:sldMk cId="834094190" sldId="258"/>
            <ac:spMk id="9" creationId="{00000000-0000-0000-0000-000000000000}"/>
          </ac:spMkLst>
        </pc:spChg>
        <pc:spChg chg="mod">
          <ac:chgData name="Bryce Kirby" userId="0cc2f8c6f45feac7" providerId="LiveId" clId="{5E3A46A4-20B7-48D8-BC76-C0EE1B19C6A3}" dt="2024-05-24T16:35:54.401" v="1088" actId="20577"/>
          <ac:spMkLst>
            <pc:docMk/>
            <pc:sldMk cId="834094190" sldId="258"/>
            <ac:spMk id="10" creationId="{00000000-0000-0000-0000-000000000000}"/>
          </ac:spMkLst>
        </pc:spChg>
        <pc:spChg chg="mod">
          <ac:chgData name="Bryce Kirby" userId="0cc2f8c6f45feac7" providerId="LiveId" clId="{5E3A46A4-20B7-48D8-BC76-C0EE1B19C6A3}" dt="2024-05-24T14:15:17.312" v="70"/>
          <ac:spMkLst>
            <pc:docMk/>
            <pc:sldMk cId="834094190" sldId="258"/>
            <ac:spMk id="12" creationId="{00000000-0000-0000-0000-000000000000}"/>
          </ac:spMkLst>
        </pc:spChg>
        <pc:spChg chg="mod">
          <ac:chgData name="Bryce Kirby" userId="0cc2f8c6f45feac7" providerId="LiveId" clId="{5E3A46A4-20B7-48D8-BC76-C0EE1B19C6A3}" dt="2024-05-24T14:15:17.312" v="70"/>
          <ac:spMkLst>
            <pc:docMk/>
            <pc:sldMk cId="834094190" sldId="258"/>
            <ac:spMk id="13" creationId="{00000000-0000-0000-0000-000000000000}"/>
          </ac:spMkLst>
        </pc:spChg>
        <pc:spChg chg="mod">
          <ac:chgData name="Bryce Kirby" userId="0cc2f8c6f45feac7" providerId="LiveId" clId="{5E3A46A4-20B7-48D8-BC76-C0EE1B19C6A3}" dt="2024-05-24T16:34:14.561" v="1075" actId="20577"/>
          <ac:spMkLst>
            <pc:docMk/>
            <pc:sldMk cId="834094190" sldId="258"/>
            <ac:spMk id="16" creationId="{00000000-0000-0000-0000-000000000000}"/>
          </ac:spMkLst>
        </pc:spChg>
        <pc:spChg chg="del mod">
          <ac:chgData name="Bryce Kirby" userId="0cc2f8c6f45feac7" providerId="LiveId" clId="{5E3A46A4-20B7-48D8-BC76-C0EE1B19C6A3}" dt="2024-05-24T14:23:51.619" v="688" actId="478"/>
          <ac:spMkLst>
            <pc:docMk/>
            <pc:sldMk cId="834094190" sldId="258"/>
            <ac:spMk id="18" creationId="{00000000-0000-0000-0000-000000000000}"/>
          </ac:spMkLst>
        </pc:spChg>
        <pc:graphicFrameChg chg="mod">
          <ac:chgData name="Bryce Kirby" userId="0cc2f8c6f45feac7" providerId="LiveId" clId="{5E3A46A4-20B7-48D8-BC76-C0EE1B19C6A3}" dt="2024-05-24T14:15:17.312" v="70"/>
          <ac:graphicFrameMkLst>
            <pc:docMk/>
            <pc:sldMk cId="834094190" sldId="258"/>
            <ac:graphicFrameMk id="15" creationId="{00000000-0000-0000-0000-000000000000}"/>
          </ac:graphicFrameMkLst>
        </pc:graphicFrameChg>
        <pc:picChg chg="del">
          <ac:chgData name="Bryce Kirby" userId="0cc2f8c6f45feac7" providerId="LiveId" clId="{5E3A46A4-20B7-48D8-BC76-C0EE1B19C6A3}" dt="2024-05-24T16:06:13.011" v="1029" actId="478"/>
          <ac:picMkLst>
            <pc:docMk/>
            <pc:sldMk cId="834094190" sldId="258"/>
            <ac:picMk id="2" creationId="{AE42536A-73AA-2144-93D1-782D472C13AE}"/>
          </ac:picMkLst>
        </pc:picChg>
        <pc:picChg chg="mod">
          <ac:chgData name="Bryce Kirby" userId="0cc2f8c6f45feac7" providerId="LiveId" clId="{5E3A46A4-20B7-48D8-BC76-C0EE1B19C6A3}" dt="2024-05-24T16:35:39.603" v="1080" actId="1076"/>
          <ac:picMkLst>
            <pc:docMk/>
            <pc:sldMk cId="834094190" sldId="258"/>
            <ac:picMk id="3" creationId="{643F55AA-6057-68E9-BCBC-FE5D794899CF}"/>
          </ac:picMkLst>
        </pc:picChg>
      </pc:sldChg>
      <pc:sldChg chg="delSp modSp mod delAnim">
        <pc:chgData name="Bryce Kirby" userId="0cc2f8c6f45feac7" providerId="LiveId" clId="{5E3A46A4-20B7-48D8-BC76-C0EE1B19C6A3}" dt="2024-05-24T16:41:00.558" v="1114" actId="20577"/>
        <pc:sldMkLst>
          <pc:docMk/>
          <pc:sldMk cId="1414433453" sldId="259"/>
        </pc:sldMkLst>
        <pc:spChg chg="mod">
          <ac:chgData name="Bryce Kirby" userId="0cc2f8c6f45feac7" providerId="LiveId" clId="{5E3A46A4-20B7-48D8-BC76-C0EE1B19C6A3}" dt="2024-05-24T14:15:17.312" v="70"/>
          <ac:spMkLst>
            <pc:docMk/>
            <pc:sldMk cId="1414433453" sldId="259"/>
            <ac:spMk id="2" creationId="{00000000-0000-0000-0000-000000000000}"/>
          </ac:spMkLst>
        </pc:spChg>
        <pc:spChg chg="mod">
          <ac:chgData name="Bryce Kirby" userId="0cc2f8c6f45feac7" providerId="LiveId" clId="{5E3A46A4-20B7-48D8-BC76-C0EE1B19C6A3}" dt="2024-05-24T14:18:52.462" v="394" actId="1076"/>
          <ac:spMkLst>
            <pc:docMk/>
            <pc:sldMk cId="1414433453" sldId="259"/>
            <ac:spMk id="3" creationId="{00000000-0000-0000-0000-000000000000}"/>
          </ac:spMkLst>
        </pc:spChg>
        <pc:spChg chg="mod">
          <ac:chgData name="Bryce Kirby" userId="0cc2f8c6f45feac7" providerId="LiveId" clId="{5E3A46A4-20B7-48D8-BC76-C0EE1B19C6A3}" dt="2024-05-24T16:39:33.046" v="1109" actId="20577"/>
          <ac:spMkLst>
            <pc:docMk/>
            <pc:sldMk cId="1414433453" sldId="259"/>
            <ac:spMk id="4" creationId="{00000000-0000-0000-0000-000000000000}"/>
          </ac:spMkLst>
        </pc:spChg>
        <pc:spChg chg="mod">
          <ac:chgData name="Bryce Kirby" userId="0cc2f8c6f45feac7" providerId="LiveId" clId="{5E3A46A4-20B7-48D8-BC76-C0EE1B19C6A3}" dt="2024-05-24T14:19:17.471" v="398" actId="1076"/>
          <ac:spMkLst>
            <pc:docMk/>
            <pc:sldMk cId="1414433453" sldId="259"/>
            <ac:spMk id="5" creationId="{00000000-0000-0000-0000-000000000000}"/>
          </ac:spMkLst>
        </pc:spChg>
        <pc:spChg chg="mod">
          <ac:chgData name="Bryce Kirby" userId="0cc2f8c6f45feac7" providerId="LiveId" clId="{5E3A46A4-20B7-48D8-BC76-C0EE1B19C6A3}" dt="2024-05-24T16:41:00.558" v="1114" actId="20577"/>
          <ac:spMkLst>
            <pc:docMk/>
            <pc:sldMk cId="1414433453" sldId="259"/>
            <ac:spMk id="8" creationId="{00000000-0000-0000-0000-000000000000}"/>
          </ac:spMkLst>
        </pc:spChg>
        <pc:spChg chg="del mod">
          <ac:chgData name="Bryce Kirby" userId="0cc2f8c6f45feac7" providerId="LiveId" clId="{5E3A46A4-20B7-48D8-BC76-C0EE1B19C6A3}" dt="2024-05-24T14:20:18.011" v="411" actId="478"/>
          <ac:spMkLst>
            <pc:docMk/>
            <pc:sldMk cId="1414433453" sldId="259"/>
            <ac:spMk id="12" creationId="{00000000-0000-0000-0000-000000000000}"/>
          </ac:spMkLst>
        </pc:spChg>
        <pc:graphicFrameChg chg="mod modGraphic">
          <ac:chgData name="Bryce Kirby" userId="0cc2f8c6f45feac7" providerId="LiveId" clId="{5E3A46A4-20B7-48D8-BC76-C0EE1B19C6A3}" dt="2024-05-24T14:20:28.324" v="414" actId="1076"/>
          <ac:graphicFrameMkLst>
            <pc:docMk/>
            <pc:sldMk cId="1414433453" sldId="259"/>
            <ac:graphicFrameMk id="7" creationId="{00000000-0000-0000-0000-000000000000}"/>
          </ac:graphicFrameMkLst>
        </pc:graphicFrameChg>
        <pc:picChg chg="del">
          <ac:chgData name="Bryce Kirby" userId="0cc2f8c6f45feac7" providerId="LiveId" clId="{5E3A46A4-20B7-48D8-BC76-C0EE1B19C6A3}" dt="2024-05-24T14:23:35.993" v="684" actId="478"/>
          <ac:picMkLst>
            <pc:docMk/>
            <pc:sldMk cId="1414433453" sldId="259"/>
            <ac:picMk id="6" creationId="{418DEE89-FAF7-D84F-B2A3-9D48AB176E12}"/>
          </ac:picMkLst>
        </pc:picChg>
        <pc:picChg chg="mod">
          <ac:chgData name="Bryce Kirby" userId="0cc2f8c6f45feac7" providerId="LiveId" clId="{5E3A46A4-20B7-48D8-BC76-C0EE1B19C6A3}" dt="2024-05-24T16:40:52.450" v="1112" actId="1076"/>
          <ac:picMkLst>
            <pc:docMk/>
            <pc:sldMk cId="1414433453" sldId="259"/>
            <ac:picMk id="9" creationId="{FE6E91A6-DA06-3773-DA03-9DE16332B072}"/>
          </ac:picMkLst>
        </pc:picChg>
      </pc:sldChg>
      <pc:sldChg chg="delSp modSp mod delAnim">
        <pc:chgData name="Bryce Kirby" userId="0cc2f8c6f45feac7" providerId="LiveId" clId="{5E3A46A4-20B7-48D8-BC76-C0EE1B19C6A3}" dt="2024-05-24T16:43:22.365" v="1132" actId="20577"/>
        <pc:sldMkLst>
          <pc:docMk/>
          <pc:sldMk cId="3177474377" sldId="260"/>
        </pc:sldMkLst>
        <pc:spChg chg="mod">
          <ac:chgData name="Bryce Kirby" userId="0cc2f8c6f45feac7" providerId="LiveId" clId="{5E3A46A4-20B7-48D8-BC76-C0EE1B19C6A3}" dt="2024-05-24T14:15:17.312" v="70"/>
          <ac:spMkLst>
            <pc:docMk/>
            <pc:sldMk cId="3177474377" sldId="260"/>
            <ac:spMk id="2" creationId="{00000000-0000-0000-0000-000000000000}"/>
          </ac:spMkLst>
        </pc:spChg>
        <pc:spChg chg="mod">
          <ac:chgData name="Bryce Kirby" userId="0cc2f8c6f45feac7" providerId="LiveId" clId="{5E3A46A4-20B7-48D8-BC76-C0EE1B19C6A3}" dt="2024-05-24T14:23:43.461" v="685" actId="1076"/>
          <ac:spMkLst>
            <pc:docMk/>
            <pc:sldMk cId="3177474377" sldId="260"/>
            <ac:spMk id="3" creationId="{00000000-0000-0000-0000-000000000000}"/>
          </ac:spMkLst>
        </pc:spChg>
        <pc:spChg chg="mod">
          <ac:chgData name="Bryce Kirby" userId="0cc2f8c6f45feac7" providerId="LiveId" clId="{5E3A46A4-20B7-48D8-BC76-C0EE1B19C6A3}" dt="2024-05-24T14:23:46.494" v="686" actId="1076"/>
          <ac:spMkLst>
            <pc:docMk/>
            <pc:sldMk cId="3177474377" sldId="260"/>
            <ac:spMk id="4" creationId="{00000000-0000-0000-0000-000000000000}"/>
          </ac:spMkLst>
        </pc:spChg>
        <pc:spChg chg="mod">
          <ac:chgData name="Bryce Kirby" userId="0cc2f8c6f45feac7" providerId="LiveId" clId="{5E3A46A4-20B7-48D8-BC76-C0EE1B19C6A3}" dt="2024-05-24T14:24:12.110" v="693" actId="1076"/>
          <ac:spMkLst>
            <pc:docMk/>
            <pc:sldMk cId="3177474377" sldId="260"/>
            <ac:spMk id="5" creationId="{00000000-0000-0000-0000-000000000000}"/>
          </ac:spMkLst>
        </pc:spChg>
        <pc:spChg chg="mod">
          <ac:chgData name="Bryce Kirby" userId="0cc2f8c6f45feac7" providerId="LiveId" clId="{5E3A46A4-20B7-48D8-BC76-C0EE1B19C6A3}" dt="2024-05-24T16:43:22.365" v="1132" actId="20577"/>
          <ac:spMkLst>
            <pc:docMk/>
            <pc:sldMk cId="3177474377" sldId="260"/>
            <ac:spMk id="8" creationId="{00000000-0000-0000-0000-000000000000}"/>
          </ac:spMkLst>
        </pc:spChg>
        <pc:spChg chg="del mod">
          <ac:chgData name="Bryce Kirby" userId="0cc2f8c6f45feac7" providerId="LiveId" clId="{5E3A46A4-20B7-48D8-BC76-C0EE1B19C6A3}" dt="2024-05-24T14:24:49.586" v="699" actId="478"/>
          <ac:spMkLst>
            <pc:docMk/>
            <pc:sldMk cId="3177474377" sldId="260"/>
            <ac:spMk id="10" creationId="{00000000-0000-0000-0000-000000000000}"/>
          </ac:spMkLst>
        </pc:spChg>
        <pc:graphicFrameChg chg="mod modGraphic">
          <ac:chgData name="Bryce Kirby" userId="0cc2f8c6f45feac7" providerId="LiveId" clId="{5E3A46A4-20B7-48D8-BC76-C0EE1B19C6A3}" dt="2024-05-24T14:24:24.035" v="696" actId="1076"/>
          <ac:graphicFrameMkLst>
            <pc:docMk/>
            <pc:sldMk cId="3177474377" sldId="260"/>
            <ac:graphicFrameMk id="7" creationId="{00000000-0000-0000-0000-000000000000}"/>
          </ac:graphicFrameMkLst>
        </pc:graphicFrameChg>
        <pc:picChg chg="del">
          <ac:chgData name="Bryce Kirby" userId="0cc2f8c6f45feac7" providerId="LiveId" clId="{5E3A46A4-20B7-48D8-BC76-C0EE1B19C6A3}" dt="2024-05-24T16:06:27.993" v="1030" actId="478"/>
          <ac:picMkLst>
            <pc:docMk/>
            <pc:sldMk cId="3177474377" sldId="260"/>
            <ac:picMk id="6" creationId="{9C4AEB18-CF62-8044-8756-D8C9A686683D}"/>
          </ac:picMkLst>
        </pc:picChg>
        <pc:picChg chg="mod">
          <ac:chgData name="Bryce Kirby" userId="0cc2f8c6f45feac7" providerId="LiveId" clId="{5E3A46A4-20B7-48D8-BC76-C0EE1B19C6A3}" dt="2024-05-24T16:43:12.763" v="1127" actId="14100"/>
          <ac:picMkLst>
            <pc:docMk/>
            <pc:sldMk cId="3177474377" sldId="260"/>
            <ac:picMk id="9" creationId="{05A004C6-9236-99D6-949C-DA64F59AC4CB}"/>
          </ac:picMkLst>
        </pc:picChg>
      </pc:sldChg>
      <pc:sldChg chg="delSp modSp mod delAnim">
        <pc:chgData name="Bryce Kirby" userId="0cc2f8c6f45feac7" providerId="LiveId" clId="{5E3A46A4-20B7-48D8-BC76-C0EE1B19C6A3}" dt="2024-05-24T16:45:32.644" v="1138" actId="20577"/>
        <pc:sldMkLst>
          <pc:docMk/>
          <pc:sldMk cId="446275439" sldId="261"/>
        </pc:sldMkLst>
        <pc:spChg chg="mod">
          <ac:chgData name="Bryce Kirby" userId="0cc2f8c6f45feac7" providerId="LiveId" clId="{5E3A46A4-20B7-48D8-BC76-C0EE1B19C6A3}" dt="2024-05-24T14:25:13.308" v="700" actId="14100"/>
          <ac:spMkLst>
            <pc:docMk/>
            <pc:sldMk cId="446275439" sldId="261"/>
            <ac:spMk id="2" creationId="{00000000-0000-0000-0000-000000000000}"/>
          </ac:spMkLst>
        </pc:spChg>
        <pc:spChg chg="mod">
          <ac:chgData name="Bryce Kirby" userId="0cc2f8c6f45feac7" providerId="LiveId" clId="{5E3A46A4-20B7-48D8-BC76-C0EE1B19C6A3}" dt="2024-05-24T14:25:17.170" v="701" actId="1076"/>
          <ac:spMkLst>
            <pc:docMk/>
            <pc:sldMk cId="446275439" sldId="261"/>
            <ac:spMk id="3" creationId="{00000000-0000-0000-0000-000000000000}"/>
          </ac:spMkLst>
        </pc:spChg>
        <pc:spChg chg="mod">
          <ac:chgData name="Bryce Kirby" userId="0cc2f8c6f45feac7" providerId="LiveId" clId="{5E3A46A4-20B7-48D8-BC76-C0EE1B19C6A3}" dt="2024-05-24T14:25:20.780" v="702" actId="1076"/>
          <ac:spMkLst>
            <pc:docMk/>
            <pc:sldMk cId="446275439" sldId="261"/>
            <ac:spMk id="4" creationId="{00000000-0000-0000-0000-000000000000}"/>
          </ac:spMkLst>
        </pc:spChg>
        <pc:spChg chg="mod">
          <ac:chgData name="Bryce Kirby" userId="0cc2f8c6f45feac7" providerId="LiveId" clId="{5E3A46A4-20B7-48D8-BC76-C0EE1B19C6A3}" dt="2024-05-24T14:25:24.407" v="703" actId="1076"/>
          <ac:spMkLst>
            <pc:docMk/>
            <pc:sldMk cId="446275439" sldId="261"/>
            <ac:spMk id="5" creationId="{00000000-0000-0000-0000-000000000000}"/>
          </ac:spMkLst>
        </pc:spChg>
        <pc:spChg chg="mod">
          <ac:chgData name="Bryce Kirby" userId="0cc2f8c6f45feac7" providerId="LiveId" clId="{5E3A46A4-20B7-48D8-BC76-C0EE1B19C6A3}" dt="2024-05-24T16:45:32.644" v="1138" actId="20577"/>
          <ac:spMkLst>
            <pc:docMk/>
            <pc:sldMk cId="446275439" sldId="261"/>
            <ac:spMk id="8" creationId="{00000000-0000-0000-0000-000000000000}"/>
          </ac:spMkLst>
        </pc:spChg>
        <pc:spChg chg="del">
          <ac:chgData name="Bryce Kirby" userId="0cc2f8c6f45feac7" providerId="LiveId" clId="{5E3A46A4-20B7-48D8-BC76-C0EE1B19C6A3}" dt="2024-05-24T14:25:52.032" v="709" actId="478"/>
          <ac:spMkLst>
            <pc:docMk/>
            <pc:sldMk cId="446275439" sldId="261"/>
            <ac:spMk id="10" creationId="{00000000-0000-0000-0000-000000000000}"/>
          </ac:spMkLst>
        </pc:spChg>
        <pc:graphicFrameChg chg="mod">
          <ac:chgData name="Bryce Kirby" userId="0cc2f8c6f45feac7" providerId="LiveId" clId="{5E3A46A4-20B7-48D8-BC76-C0EE1B19C6A3}" dt="2024-05-24T14:25:47.671" v="708" actId="1076"/>
          <ac:graphicFrameMkLst>
            <pc:docMk/>
            <pc:sldMk cId="446275439" sldId="261"/>
            <ac:graphicFrameMk id="7" creationId="{00000000-0000-0000-0000-000000000000}"/>
          </ac:graphicFrameMkLst>
        </pc:graphicFrameChg>
        <pc:picChg chg="del">
          <ac:chgData name="Bryce Kirby" userId="0cc2f8c6f45feac7" providerId="LiveId" clId="{5E3A46A4-20B7-48D8-BC76-C0EE1B19C6A3}" dt="2024-05-24T16:06:31.539" v="1031" actId="478"/>
          <ac:picMkLst>
            <pc:docMk/>
            <pc:sldMk cId="446275439" sldId="261"/>
            <ac:picMk id="6" creationId="{C9F940F5-F5FF-4B42-922B-9A5EE2B15A09}"/>
          </ac:picMkLst>
        </pc:picChg>
        <pc:picChg chg="mod">
          <ac:chgData name="Bryce Kirby" userId="0cc2f8c6f45feac7" providerId="LiveId" clId="{5E3A46A4-20B7-48D8-BC76-C0EE1B19C6A3}" dt="2024-05-24T16:45:11.029" v="1135" actId="1076"/>
          <ac:picMkLst>
            <pc:docMk/>
            <pc:sldMk cId="446275439" sldId="261"/>
            <ac:picMk id="9" creationId="{A8F0DF8C-7698-E731-69D3-80E1C0F2F614}"/>
          </ac:picMkLst>
        </pc:picChg>
      </pc:sldChg>
      <pc:sldChg chg="delSp modSp mod delAnim">
        <pc:chgData name="Bryce Kirby" userId="0cc2f8c6f45feac7" providerId="LiveId" clId="{5E3A46A4-20B7-48D8-BC76-C0EE1B19C6A3}" dt="2024-05-24T16:48:41.430" v="1151" actId="20577"/>
        <pc:sldMkLst>
          <pc:docMk/>
          <pc:sldMk cId="2753880575" sldId="262"/>
        </pc:sldMkLst>
        <pc:spChg chg="mod">
          <ac:chgData name="Bryce Kirby" userId="0cc2f8c6f45feac7" providerId="LiveId" clId="{5E3A46A4-20B7-48D8-BC76-C0EE1B19C6A3}" dt="2024-05-24T14:26:29.955" v="713" actId="1076"/>
          <ac:spMkLst>
            <pc:docMk/>
            <pc:sldMk cId="2753880575" sldId="262"/>
            <ac:spMk id="2" creationId="{00000000-0000-0000-0000-000000000000}"/>
          </ac:spMkLst>
        </pc:spChg>
        <pc:spChg chg="mod">
          <ac:chgData name="Bryce Kirby" userId="0cc2f8c6f45feac7" providerId="LiveId" clId="{5E3A46A4-20B7-48D8-BC76-C0EE1B19C6A3}" dt="2024-05-24T14:26:33.954" v="714" actId="1076"/>
          <ac:spMkLst>
            <pc:docMk/>
            <pc:sldMk cId="2753880575" sldId="262"/>
            <ac:spMk id="3" creationId="{00000000-0000-0000-0000-000000000000}"/>
          </ac:spMkLst>
        </pc:spChg>
        <pc:spChg chg="mod">
          <ac:chgData name="Bryce Kirby" userId="0cc2f8c6f45feac7" providerId="LiveId" clId="{5E3A46A4-20B7-48D8-BC76-C0EE1B19C6A3}" dt="2024-05-24T14:26:37.853" v="715" actId="1076"/>
          <ac:spMkLst>
            <pc:docMk/>
            <pc:sldMk cId="2753880575" sldId="262"/>
            <ac:spMk id="4" creationId="{00000000-0000-0000-0000-000000000000}"/>
          </ac:spMkLst>
        </pc:spChg>
        <pc:spChg chg="mod">
          <ac:chgData name="Bryce Kirby" userId="0cc2f8c6f45feac7" providerId="LiveId" clId="{5E3A46A4-20B7-48D8-BC76-C0EE1B19C6A3}" dt="2024-05-24T14:26:42.453" v="716" actId="1076"/>
          <ac:spMkLst>
            <pc:docMk/>
            <pc:sldMk cId="2753880575" sldId="262"/>
            <ac:spMk id="5" creationId="{00000000-0000-0000-0000-000000000000}"/>
          </ac:spMkLst>
        </pc:spChg>
        <pc:spChg chg="del">
          <ac:chgData name="Bryce Kirby" userId="0cc2f8c6f45feac7" providerId="LiveId" clId="{5E3A46A4-20B7-48D8-BC76-C0EE1B19C6A3}" dt="2024-05-24T14:26:21.656" v="710" actId="478"/>
          <ac:spMkLst>
            <pc:docMk/>
            <pc:sldMk cId="2753880575" sldId="262"/>
            <ac:spMk id="6" creationId="{00000000-0000-0000-0000-000000000000}"/>
          </ac:spMkLst>
        </pc:spChg>
        <pc:spChg chg="mod">
          <ac:chgData name="Bryce Kirby" userId="0cc2f8c6f45feac7" providerId="LiveId" clId="{5E3A46A4-20B7-48D8-BC76-C0EE1B19C6A3}" dt="2024-05-24T16:48:41.430" v="1151" actId="20577"/>
          <ac:spMkLst>
            <pc:docMk/>
            <pc:sldMk cId="2753880575" sldId="262"/>
            <ac:spMk id="8" creationId="{00000000-0000-0000-0000-000000000000}"/>
          </ac:spMkLst>
        </pc:spChg>
        <pc:graphicFrameChg chg="mod">
          <ac:chgData name="Bryce Kirby" userId="0cc2f8c6f45feac7" providerId="LiveId" clId="{5E3A46A4-20B7-48D8-BC76-C0EE1B19C6A3}" dt="2024-05-24T14:26:54.954" v="718" actId="1076"/>
          <ac:graphicFrameMkLst>
            <pc:docMk/>
            <pc:sldMk cId="2753880575" sldId="262"/>
            <ac:graphicFrameMk id="7" creationId="{00000000-0000-0000-0000-000000000000}"/>
          </ac:graphicFrameMkLst>
        </pc:graphicFrameChg>
        <pc:picChg chg="mod">
          <ac:chgData name="Bryce Kirby" userId="0cc2f8c6f45feac7" providerId="LiveId" clId="{5E3A46A4-20B7-48D8-BC76-C0EE1B19C6A3}" dt="2024-05-24T16:48:02.971" v="1141" actId="1076"/>
          <ac:picMkLst>
            <pc:docMk/>
            <pc:sldMk cId="2753880575" sldId="262"/>
            <ac:picMk id="9" creationId="{658FB8C7-4C84-AA8B-56B4-8CA30D05A043}"/>
          </ac:picMkLst>
        </pc:picChg>
        <pc:picChg chg="del">
          <ac:chgData name="Bryce Kirby" userId="0cc2f8c6f45feac7" providerId="LiveId" clId="{5E3A46A4-20B7-48D8-BC76-C0EE1B19C6A3}" dt="2024-05-24T16:06:35.196" v="1032" actId="478"/>
          <ac:picMkLst>
            <pc:docMk/>
            <pc:sldMk cId="2753880575" sldId="262"/>
            <ac:picMk id="10" creationId="{DDDCFF1F-5326-7D46-9866-B252DD4564B5}"/>
          </ac:picMkLst>
        </pc:picChg>
      </pc:sldChg>
      <pc:sldChg chg="modSp mod">
        <pc:chgData name="Bryce Kirby" userId="0cc2f8c6f45feac7" providerId="LiveId" clId="{5E3A46A4-20B7-48D8-BC76-C0EE1B19C6A3}" dt="2024-05-24T14:52:09.898" v="724" actId="1076"/>
        <pc:sldMkLst>
          <pc:docMk/>
          <pc:sldMk cId="548711985" sldId="263"/>
        </pc:sldMkLst>
        <pc:spChg chg="mod">
          <ac:chgData name="Bryce Kirby" userId="0cc2f8c6f45feac7" providerId="LiveId" clId="{5E3A46A4-20B7-48D8-BC76-C0EE1B19C6A3}" dt="2024-05-24T14:15:17.312" v="70"/>
          <ac:spMkLst>
            <pc:docMk/>
            <pc:sldMk cId="548711985" sldId="263"/>
            <ac:spMk id="2" creationId="{37F567A4-CAF8-47D0-9441-0CF72D161B09}"/>
          </ac:spMkLst>
        </pc:spChg>
        <pc:spChg chg="mod">
          <ac:chgData name="Bryce Kirby" userId="0cc2f8c6f45feac7" providerId="LiveId" clId="{5E3A46A4-20B7-48D8-BC76-C0EE1B19C6A3}" dt="2024-05-24T14:15:17.312" v="70"/>
          <ac:spMkLst>
            <pc:docMk/>
            <pc:sldMk cId="548711985" sldId="263"/>
            <ac:spMk id="3" creationId="{35F3CB97-98B0-46A5-AF52-6F424F8E9EA5}"/>
          </ac:spMkLst>
        </pc:spChg>
        <pc:picChg chg="mod">
          <ac:chgData name="Bryce Kirby" userId="0cc2f8c6f45feac7" providerId="LiveId" clId="{5E3A46A4-20B7-48D8-BC76-C0EE1B19C6A3}" dt="2024-05-24T14:52:09.898" v="724" actId="1076"/>
          <ac:picMkLst>
            <pc:docMk/>
            <pc:sldMk cId="548711985" sldId="263"/>
            <ac:picMk id="4" creationId="{C4ED10A4-3DA2-D140-FE46-4C9F6C9E647C}"/>
          </ac:picMkLst>
        </pc:picChg>
      </pc:sldChg>
      <pc:sldChg chg="delSp modSp mod delAnim">
        <pc:chgData name="Bryce Kirby" userId="0cc2f8c6f45feac7" providerId="LiveId" clId="{5E3A46A4-20B7-48D8-BC76-C0EE1B19C6A3}" dt="2024-05-24T16:03:29.628" v="930" actId="1076"/>
        <pc:sldMkLst>
          <pc:docMk/>
          <pc:sldMk cId="2191982063" sldId="264"/>
        </pc:sldMkLst>
        <pc:spChg chg="mod">
          <ac:chgData name="Bryce Kirby" userId="0cc2f8c6f45feac7" providerId="LiveId" clId="{5E3A46A4-20B7-48D8-BC76-C0EE1B19C6A3}" dt="2024-05-24T15:21:21.238" v="927" actId="20577"/>
          <ac:spMkLst>
            <pc:docMk/>
            <pc:sldMk cId="2191982063" sldId="264"/>
            <ac:spMk id="9" creationId="{00000000-0000-0000-0000-000000000000}"/>
          </ac:spMkLst>
        </pc:spChg>
        <pc:spChg chg="mod">
          <ac:chgData name="Bryce Kirby" userId="0cc2f8c6f45feac7" providerId="LiveId" clId="{5E3A46A4-20B7-48D8-BC76-C0EE1B19C6A3}" dt="2024-05-24T14:17:51.175" v="391" actId="1076"/>
          <ac:spMkLst>
            <pc:docMk/>
            <pc:sldMk cId="2191982063" sldId="264"/>
            <ac:spMk id="20" creationId="{5DA49BC2-124D-4CB8-AAE0-A2BDA0DA9DC0}"/>
          </ac:spMkLst>
        </pc:spChg>
        <pc:picChg chg="del">
          <ac:chgData name="Bryce Kirby" userId="0cc2f8c6f45feac7" providerId="LiveId" clId="{5E3A46A4-20B7-48D8-BC76-C0EE1B19C6A3}" dt="2024-05-24T14:22:43.558" v="682" actId="478"/>
          <ac:picMkLst>
            <pc:docMk/>
            <pc:sldMk cId="2191982063" sldId="264"/>
            <ac:picMk id="3" creationId="{E3395645-9A9C-4912-869B-1923091F8953}"/>
          </ac:picMkLst>
        </pc:picChg>
        <pc:picChg chg="mod">
          <ac:chgData name="Bryce Kirby" userId="0cc2f8c6f45feac7" providerId="LiveId" clId="{5E3A46A4-20B7-48D8-BC76-C0EE1B19C6A3}" dt="2024-05-24T16:03:29.628" v="930" actId="1076"/>
          <ac:picMkLst>
            <pc:docMk/>
            <pc:sldMk cId="2191982063" sldId="264"/>
            <ac:picMk id="4" creationId="{220DC60F-62E7-585A-0D7A-733EFD8F4350}"/>
          </ac:picMkLst>
        </pc:picChg>
      </pc:sldChg>
      <pc:sldChg chg="delSp modSp mod delAnim">
        <pc:chgData name="Bryce Kirby" userId="0cc2f8c6f45feac7" providerId="LiveId" clId="{5E3A46A4-20B7-48D8-BC76-C0EE1B19C6A3}" dt="2024-05-24T15:21:08.819" v="900" actId="1076"/>
        <pc:sldMkLst>
          <pc:docMk/>
          <pc:sldMk cId="2182296140" sldId="265"/>
        </pc:sldMkLst>
        <pc:spChg chg="mod">
          <ac:chgData name="Bryce Kirby" userId="0cc2f8c6f45feac7" providerId="LiveId" clId="{5E3A46A4-20B7-48D8-BC76-C0EE1B19C6A3}" dt="2024-05-24T15:17:57.186" v="898" actId="20577"/>
          <ac:spMkLst>
            <pc:docMk/>
            <pc:sldMk cId="2182296140" sldId="265"/>
            <ac:spMk id="9" creationId="{00000000-0000-0000-0000-000000000000}"/>
          </ac:spMkLst>
        </pc:spChg>
        <pc:spChg chg="mod">
          <ac:chgData name="Bryce Kirby" userId="0cc2f8c6f45feac7" providerId="LiveId" clId="{5E3A46A4-20B7-48D8-BC76-C0EE1B19C6A3}" dt="2024-05-24T14:15:17.312" v="70"/>
          <ac:spMkLst>
            <pc:docMk/>
            <pc:sldMk cId="2182296140" sldId="265"/>
            <ac:spMk id="10" creationId="{5E748B5C-C6FA-49D6-B8F6-9C184B798A0F}"/>
          </ac:spMkLst>
        </pc:spChg>
        <pc:spChg chg="mod">
          <ac:chgData name="Bryce Kirby" userId="0cc2f8c6f45feac7" providerId="LiveId" clId="{5E3A46A4-20B7-48D8-BC76-C0EE1B19C6A3}" dt="2024-05-24T14:15:17.648" v="71" actId="27636"/>
          <ac:spMkLst>
            <pc:docMk/>
            <pc:sldMk cId="2182296140" sldId="265"/>
            <ac:spMk id="11" creationId="{C260079B-A73A-4AE3-B03C-B3CFF9B564D7}"/>
          </ac:spMkLst>
        </pc:spChg>
        <pc:picChg chg="del">
          <ac:chgData name="Bryce Kirby" userId="0cc2f8c6f45feac7" providerId="LiveId" clId="{5E3A46A4-20B7-48D8-BC76-C0EE1B19C6A3}" dt="2024-05-24T14:22:57.623" v="683" actId="478"/>
          <ac:picMkLst>
            <pc:docMk/>
            <pc:sldMk cId="2182296140" sldId="265"/>
            <ac:picMk id="2" creationId="{7A411182-AC63-446F-9934-326A04130CF3}"/>
          </ac:picMkLst>
        </pc:picChg>
        <pc:picChg chg="mod">
          <ac:chgData name="Bryce Kirby" userId="0cc2f8c6f45feac7" providerId="LiveId" clId="{5E3A46A4-20B7-48D8-BC76-C0EE1B19C6A3}" dt="2024-05-24T15:21:08.819" v="900" actId="1076"/>
          <ac:picMkLst>
            <pc:docMk/>
            <pc:sldMk cId="2182296140" sldId="265"/>
            <ac:picMk id="3" creationId="{75269D61-A816-DABC-318F-04912010E3B6}"/>
          </ac:picMkLst>
        </pc:picChg>
      </pc:sldChg>
      <pc:sldChg chg="delSp modSp mod delAnim">
        <pc:chgData name="Bryce Kirby" userId="0cc2f8c6f45feac7" providerId="LiveId" clId="{5E3A46A4-20B7-48D8-BC76-C0EE1B19C6A3}" dt="2024-05-24T16:37:01.450" v="1106" actId="1076"/>
        <pc:sldMkLst>
          <pc:docMk/>
          <pc:sldMk cId="16967545" sldId="267"/>
        </pc:sldMkLst>
        <pc:spChg chg="mod">
          <ac:chgData name="Bryce Kirby" userId="0cc2f8c6f45feac7" providerId="LiveId" clId="{5E3A46A4-20B7-48D8-BC76-C0EE1B19C6A3}" dt="2024-05-24T16:04:07.968" v="956" actId="20577"/>
          <ac:spMkLst>
            <pc:docMk/>
            <pc:sldMk cId="16967545" sldId="267"/>
            <ac:spMk id="9" creationId="{00000000-0000-0000-0000-000000000000}"/>
          </ac:spMkLst>
        </pc:spChg>
        <pc:spChg chg="mod">
          <ac:chgData name="Bryce Kirby" userId="0cc2f8c6f45feac7" providerId="LiveId" clId="{5E3A46A4-20B7-48D8-BC76-C0EE1B19C6A3}" dt="2024-05-24T16:06:07.236" v="1028" actId="20577"/>
          <ac:spMkLst>
            <pc:docMk/>
            <pc:sldMk cId="16967545" sldId="267"/>
            <ac:spMk id="20" creationId="{5DA49BC2-124D-4CB8-AAE0-A2BDA0DA9DC0}"/>
          </ac:spMkLst>
        </pc:spChg>
        <pc:picChg chg="del">
          <ac:chgData name="Bryce Kirby" userId="0cc2f8c6f45feac7" providerId="LiveId" clId="{5E3A46A4-20B7-48D8-BC76-C0EE1B19C6A3}" dt="2024-05-24T16:03:49.537" v="931" actId="478"/>
          <ac:picMkLst>
            <pc:docMk/>
            <pc:sldMk cId="16967545" sldId="267"/>
            <ac:picMk id="2" creationId="{23CDCF42-6354-4BFB-AC6E-993369196C54}"/>
          </ac:picMkLst>
        </pc:picChg>
        <pc:picChg chg="mod">
          <ac:chgData name="Bryce Kirby" userId="0cc2f8c6f45feac7" providerId="LiveId" clId="{5E3A46A4-20B7-48D8-BC76-C0EE1B19C6A3}" dt="2024-05-24T16:37:01.450" v="1106" actId="1076"/>
          <ac:picMkLst>
            <pc:docMk/>
            <pc:sldMk cId="16967545" sldId="267"/>
            <ac:picMk id="3" creationId="{0E889F33-787B-1FD4-5E02-0DD8A16355E7}"/>
          </ac:picMkLst>
        </pc:picChg>
      </pc:sldChg>
      <pc:sldChg chg="addSp delSp modSp mod delAnim">
        <pc:chgData name="Bryce Kirby" userId="0cc2f8c6f45feac7" providerId="LiveId" clId="{5E3A46A4-20B7-48D8-BC76-C0EE1B19C6A3}" dt="2024-05-24T16:56:14.217" v="1219" actId="1076"/>
        <pc:sldMkLst>
          <pc:docMk/>
          <pc:sldMk cId="1273518942" sldId="268"/>
        </pc:sldMkLst>
        <pc:spChg chg="mod">
          <ac:chgData name="Bryce Kirby" userId="0cc2f8c6f45feac7" providerId="LiveId" clId="{5E3A46A4-20B7-48D8-BC76-C0EE1B19C6A3}" dt="2024-05-24T16:51:51.277" v="1186" actId="403"/>
          <ac:spMkLst>
            <pc:docMk/>
            <pc:sldMk cId="1273518942" sldId="268"/>
            <ac:spMk id="2" creationId="{7FD98639-D0A6-45DF-90AB-81EBAE851300}"/>
          </ac:spMkLst>
        </pc:spChg>
        <pc:spChg chg="del mod">
          <ac:chgData name="Bryce Kirby" userId="0cc2f8c6f45feac7" providerId="LiveId" clId="{5E3A46A4-20B7-48D8-BC76-C0EE1B19C6A3}" dt="2024-05-24T16:51:17.852" v="1176" actId="478"/>
          <ac:spMkLst>
            <pc:docMk/>
            <pc:sldMk cId="1273518942" sldId="268"/>
            <ac:spMk id="3" creationId="{65A79788-1D26-4FAE-A6CC-3BC57B79E58E}"/>
          </ac:spMkLst>
        </pc:spChg>
        <pc:spChg chg="del mod">
          <ac:chgData name="Bryce Kirby" userId="0cc2f8c6f45feac7" providerId="LiveId" clId="{5E3A46A4-20B7-48D8-BC76-C0EE1B19C6A3}" dt="2024-05-24T16:51:20.852" v="1179" actId="478"/>
          <ac:spMkLst>
            <pc:docMk/>
            <pc:sldMk cId="1273518942" sldId="268"/>
            <ac:spMk id="4" creationId="{D6930237-50E6-441D-A6BF-98DCAC7855DE}"/>
          </ac:spMkLst>
        </pc:spChg>
        <pc:spChg chg="del mod">
          <ac:chgData name="Bryce Kirby" userId="0cc2f8c6f45feac7" providerId="LiveId" clId="{5E3A46A4-20B7-48D8-BC76-C0EE1B19C6A3}" dt="2024-05-24T16:51:24.343" v="1180" actId="478"/>
          <ac:spMkLst>
            <pc:docMk/>
            <pc:sldMk cId="1273518942" sldId="268"/>
            <ac:spMk id="5" creationId="{65EF44A7-949E-4BFC-BCBC-BA97D0916208}"/>
          </ac:spMkLst>
        </pc:spChg>
        <pc:spChg chg="del mod">
          <ac:chgData name="Bryce Kirby" userId="0cc2f8c6f45feac7" providerId="LiveId" clId="{5E3A46A4-20B7-48D8-BC76-C0EE1B19C6A3}" dt="2024-05-24T16:51:27.069" v="1182" actId="478"/>
          <ac:spMkLst>
            <pc:docMk/>
            <pc:sldMk cId="1273518942" sldId="268"/>
            <ac:spMk id="6" creationId="{50524639-F5F7-4D65-B98D-B9112F158D4E}"/>
          </ac:spMkLst>
        </pc:spChg>
        <pc:spChg chg="add mod">
          <ac:chgData name="Bryce Kirby" userId="0cc2f8c6f45feac7" providerId="LiveId" clId="{5E3A46A4-20B7-48D8-BC76-C0EE1B19C6A3}" dt="2024-05-24T16:51:17.852" v="1176" actId="478"/>
          <ac:spMkLst>
            <pc:docMk/>
            <pc:sldMk cId="1273518942" sldId="268"/>
            <ac:spMk id="9" creationId="{714F123B-13B1-130D-823A-A97A224679E5}"/>
          </ac:spMkLst>
        </pc:spChg>
        <pc:spChg chg="add mod">
          <ac:chgData name="Bryce Kirby" userId="0cc2f8c6f45feac7" providerId="LiveId" clId="{5E3A46A4-20B7-48D8-BC76-C0EE1B19C6A3}" dt="2024-05-24T16:51:20.852" v="1179" actId="478"/>
          <ac:spMkLst>
            <pc:docMk/>
            <pc:sldMk cId="1273518942" sldId="268"/>
            <ac:spMk id="11" creationId="{7F4C2D20-20B8-946A-E0E9-B8BD6C851288}"/>
          </ac:spMkLst>
        </pc:spChg>
        <pc:spChg chg="add mod">
          <ac:chgData name="Bryce Kirby" userId="0cc2f8c6f45feac7" providerId="LiveId" clId="{5E3A46A4-20B7-48D8-BC76-C0EE1B19C6A3}" dt="2024-05-24T16:51:24.343" v="1180" actId="478"/>
          <ac:spMkLst>
            <pc:docMk/>
            <pc:sldMk cId="1273518942" sldId="268"/>
            <ac:spMk id="13" creationId="{A0B69195-E809-418F-FA75-C96BCFEB3A34}"/>
          </ac:spMkLst>
        </pc:spChg>
        <pc:spChg chg="add mod">
          <ac:chgData name="Bryce Kirby" userId="0cc2f8c6f45feac7" providerId="LiveId" clId="{5E3A46A4-20B7-48D8-BC76-C0EE1B19C6A3}" dt="2024-05-24T16:51:27.069" v="1182" actId="478"/>
          <ac:spMkLst>
            <pc:docMk/>
            <pc:sldMk cId="1273518942" sldId="268"/>
            <ac:spMk id="15" creationId="{0753E0B6-600C-EEBD-89EC-F4A0A3E260DC}"/>
          </ac:spMkLst>
        </pc:spChg>
        <pc:picChg chg="del">
          <ac:chgData name="Bryce Kirby" userId="0cc2f8c6f45feac7" providerId="LiveId" clId="{5E3A46A4-20B7-48D8-BC76-C0EE1B19C6A3}" dt="2024-05-24T14:27:04.108" v="720" actId="478"/>
          <ac:picMkLst>
            <pc:docMk/>
            <pc:sldMk cId="1273518942" sldId="268"/>
            <ac:picMk id="8" creationId="{AD7D3EC0-6A6D-4422-AB51-EB06A29F91E7}"/>
          </ac:picMkLst>
        </pc:picChg>
        <pc:picChg chg="add mod">
          <ac:chgData name="Bryce Kirby" userId="0cc2f8c6f45feac7" providerId="LiveId" clId="{5E3A46A4-20B7-48D8-BC76-C0EE1B19C6A3}" dt="2024-05-24T16:53:15.174" v="1210" actId="14100"/>
          <ac:picMkLst>
            <pc:docMk/>
            <pc:sldMk cId="1273518942" sldId="268"/>
            <ac:picMk id="17" creationId="{22A656F0-5592-6E0D-AF22-2A8BF236CBD4}"/>
          </ac:picMkLst>
        </pc:picChg>
        <pc:picChg chg="add mod">
          <ac:chgData name="Bryce Kirby" userId="0cc2f8c6f45feac7" providerId="LiveId" clId="{5E3A46A4-20B7-48D8-BC76-C0EE1B19C6A3}" dt="2024-05-24T16:53:31.004" v="1215" actId="14100"/>
          <ac:picMkLst>
            <pc:docMk/>
            <pc:sldMk cId="1273518942" sldId="268"/>
            <ac:picMk id="19" creationId="{6753F688-30B2-4C97-AA50-4E7A163B0867}"/>
          </ac:picMkLst>
        </pc:picChg>
        <pc:picChg chg="mod">
          <ac:chgData name="Bryce Kirby" userId="0cc2f8c6f45feac7" providerId="LiveId" clId="{5E3A46A4-20B7-48D8-BC76-C0EE1B19C6A3}" dt="2024-05-24T16:56:14.217" v="1219" actId="1076"/>
          <ac:picMkLst>
            <pc:docMk/>
            <pc:sldMk cId="1273518942" sldId="268"/>
            <ac:picMk id="20" creationId="{98EE5CF7-87EB-0070-3F71-0EC26367D8C9}"/>
          </ac:picMkLst>
        </pc:picChg>
      </pc:sldChg>
      <pc:sldChg chg="delSp modSp del mod delAnim">
        <pc:chgData name="Bryce Kirby" userId="0cc2f8c6f45feac7" providerId="LiveId" clId="{5E3A46A4-20B7-48D8-BC76-C0EE1B19C6A3}" dt="2024-05-24T16:56:21.207" v="1220" actId="47"/>
        <pc:sldMkLst>
          <pc:docMk/>
          <pc:sldMk cId="1338336454" sldId="271"/>
        </pc:sldMkLst>
        <pc:spChg chg="mod">
          <ac:chgData name="Bryce Kirby" userId="0cc2f8c6f45feac7" providerId="LiveId" clId="{5E3A46A4-20B7-48D8-BC76-C0EE1B19C6A3}" dt="2024-05-24T14:15:17.312" v="70"/>
          <ac:spMkLst>
            <pc:docMk/>
            <pc:sldMk cId="1338336454" sldId="271"/>
            <ac:spMk id="2" creationId="{AF4854EE-4ED4-4015-AA95-867463EC7156}"/>
          </ac:spMkLst>
        </pc:spChg>
        <pc:picChg chg="del">
          <ac:chgData name="Bryce Kirby" userId="0cc2f8c6f45feac7" providerId="LiveId" clId="{5E3A46A4-20B7-48D8-BC76-C0EE1B19C6A3}" dt="2024-05-24T14:27:12.769" v="721" actId="478"/>
          <ac:picMkLst>
            <pc:docMk/>
            <pc:sldMk cId="1338336454" sldId="271"/>
            <ac:picMk id="5" creationId="{73D779A7-CB41-4DD4-B45D-A0CBF61EA5DC}"/>
          </ac:picMkLst>
        </pc:picChg>
      </pc:sldChg>
      <pc:sldChg chg="delSp modSp mod delAnim">
        <pc:chgData name="Bryce Kirby" userId="0cc2f8c6f45feac7" providerId="LiveId" clId="{5E3A46A4-20B7-48D8-BC76-C0EE1B19C6A3}" dt="2024-05-24T16:50:47.496" v="1155" actId="14100"/>
        <pc:sldMkLst>
          <pc:docMk/>
          <pc:sldMk cId="1152224414" sldId="272"/>
        </pc:sldMkLst>
        <pc:spChg chg="mod">
          <ac:chgData name="Bryce Kirby" userId="0cc2f8c6f45feac7" providerId="LiveId" clId="{5E3A46A4-20B7-48D8-BC76-C0EE1B19C6A3}" dt="2024-05-24T14:15:17.312" v="70"/>
          <ac:spMkLst>
            <pc:docMk/>
            <pc:sldMk cId="1152224414" sldId="272"/>
            <ac:spMk id="2" creationId="{11F61B73-49A2-4446-8298-B4DFAC9A3AAF}"/>
          </ac:spMkLst>
        </pc:spChg>
        <pc:picChg chg="mod">
          <ac:chgData name="Bryce Kirby" userId="0cc2f8c6f45feac7" providerId="LiveId" clId="{5E3A46A4-20B7-48D8-BC76-C0EE1B19C6A3}" dt="2024-05-24T16:50:47.496" v="1155" actId="14100"/>
          <ac:picMkLst>
            <pc:docMk/>
            <pc:sldMk cId="1152224414" sldId="272"/>
            <ac:picMk id="3" creationId="{2695B3EF-8607-BA9D-CE52-6541AEBA193A}"/>
          </ac:picMkLst>
        </pc:picChg>
        <pc:picChg chg="del">
          <ac:chgData name="Bryce Kirby" userId="0cc2f8c6f45feac7" providerId="LiveId" clId="{5E3A46A4-20B7-48D8-BC76-C0EE1B19C6A3}" dt="2024-05-24T14:26:59.957" v="719" actId="478"/>
          <ac:picMkLst>
            <pc:docMk/>
            <pc:sldMk cId="1152224414" sldId="272"/>
            <ac:picMk id="4" creationId="{3DF95D78-038B-4093-A809-76D611D61E23}"/>
          </ac:picMkLst>
        </pc:picChg>
      </pc:sldChg>
      <pc:sldChg chg="delSp modSp mod delAnim">
        <pc:chgData name="Bryce Kirby" userId="0cc2f8c6f45feac7" providerId="LiveId" clId="{5E3A46A4-20B7-48D8-BC76-C0EE1B19C6A3}" dt="2024-05-24T15:17:04.445" v="865" actId="313"/>
        <pc:sldMkLst>
          <pc:docMk/>
          <pc:sldMk cId="760246047" sldId="273"/>
        </pc:sldMkLst>
        <pc:spChg chg="mod">
          <ac:chgData name="Bryce Kirby" userId="0cc2f8c6f45feac7" providerId="LiveId" clId="{5E3A46A4-20B7-48D8-BC76-C0EE1B19C6A3}" dt="2024-05-24T14:17:07.011" v="314" actId="20577"/>
          <ac:spMkLst>
            <pc:docMk/>
            <pc:sldMk cId="760246047" sldId="273"/>
            <ac:spMk id="2" creationId="{3F65CF61-96A4-4F7C-8F29-4D10D14BDF82}"/>
          </ac:spMkLst>
        </pc:spChg>
        <pc:spChg chg="mod">
          <ac:chgData name="Bryce Kirby" userId="0cc2f8c6f45feac7" providerId="LiveId" clId="{5E3A46A4-20B7-48D8-BC76-C0EE1B19C6A3}" dt="2024-05-24T15:17:04.445" v="865" actId="313"/>
          <ac:spMkLst>
            <pc:docMk/>
            <pc:sldMk cId="760246047" sldId="273"/>
            <ac:spMk id="3" creationId="{4FBAA8CD-00B0-4E71-8BB7-9362DCF151AE}"/>
          </ac:spMkLst>
        </pc:spChg>
        <pc:picChg chg="del mod">
          <ac:chgData name="Bryce Kirby" userId="0cc2f8c6f45feac7" providerId="LiveId" clId="{5E3A46A4-20B7-48D8-BC76-C0EE1B19C6A3}" dt="2024-05-24T14:21:12.851" v="481" actId="478"/>
          <ac:picMkLst>
            <pc:docMk/>
            <pc:sldMk cId="760246047" sldId="273"/>
            <ac:picMk id="4" creationId="{5750741A-7D13-4273-A24B-E07D915F1817}"/>
          </ac:picMkLst>
        </pc:picChg>
        <pc:picChg chg="mod">
          <ac:chgData name="Bryce Kirby" userId="0cc2f8c6f45feac7" providerId="LiveId" clId="{5E3A46A4-20B7-48D8-BC76-C0EE1B19C6A3}" dt="2024-05-24T15:16:55.236" v="860" actId="1076"/>
          <ac:picMkLst>
            <pc:docMk/>
            <pc:sldMk cId="760246047" sldId="273"/>
            <ac:picMk id="5" creationId="{F4D29712-3046-B4B3-8335-5DA0DC8C2EB3}"/>
          </ac:picMkLst>
        </pc:picChg>
        <pc:picChg chg="del">
          <ac:chgData name="Bryce Kirby" userId="0cc2f8c6f45feac7" providerId="LiveId" clId="{5E3A46A4-20B7-48D8-BC76-C0EE1B19C6A3}" dt="2024-05-24T15:16:53.149" v="859" actId="478"/>
          <ac:picMkLst>
            <pc:docMk/>
            <pc:sldMk cId="760246047" sldId="273"/>
            <ac:picMk id="2050" creationId="{8F046F49-77C1-48BD-9940-10D7EA6905BD}"/>
          </ac:picMkLst>
        </pc:picChg>
      </pc:sldChg>
      <pc:sldChg chg="addSp delSp modSp new mod modClrScheme chgLayout">
        <pc:chgData name="Bryce Kirby" userId="0cc2f8c6f45feac7" providerId="LiveId" clId="{5E3A46A4-20B7-48D8-BC76-C0EE1B19C6A3}" dt="2024-05-24T16:57:53.984" v="1264" actId="207"/>
        <pc:sldMkLst>
          <pc:docMk/>
          <pc:sldMk cId="154195264" sldId="274"/>
        </pc:sldMkLst>
        <pc:spChg chg="mod ord">
          <ac:chgData name="Bryce Kirby" userId="0cc2f8c6f45feac7" providerId="LiveId" clId="{5E3A46A4-20B7-48D8-BC76-C0EE1B19C6A3}" dt="2024-05-24T16:56:59.925" v="1258" actId="700"/>
          <ac:spMkLst>
            <pc:docMk/>
            <pc:sldMk cId="154195264" sldId="274"/>
            <ac:spMk id="2" creationId="{81426D7D-A0F2-D388-57CA-785127B4162B}"/>
          </ac:spMkLst>
        </pc:spChg>
        <pc:spChg chg="del">
          <ac:chgData name="Bryce Kirby" userId="0cc2f8c6f45feac7" providerId="LiveId" clId="{5E3A46A4-20B7-48D8-BC76-C0EE1B19C6A3}" dt="2024-05-24T16:56:59.925" v="1258" actId="700"/>
          <ac:spMkLst>
            <pc:docMk/>
            <pc:sldMk cId="154195264" sldId="274"/>
            <ac:spMk id="3" creationId="{ADED8863-8EBF-702C-97F7-634740198A00}"/>
          </ac:spMkLst>
        </pc:spChg>
        <pc:spChg chg="del mod ord">
          <ac:chgData name="Bryce Kirby" userId="0cc2f8c6f45feac7" providerId="LiveId" clId="{5E3A46A4-20B7-48D8-BC76-C0EE1B19C6A3}" dt="2024-05-24T16:56:59.925" v="1258" actId="700"/>
          <ac:spMkLst>
            <pc:docMk/>
            <pc:sldMk cId="154195264" sldId="274"/>
            <ac:spMk id="4" creationId="{7401F66A-752C-BDD6-656A-CC8B821FBC29}"/>
          </ac:spMkLst>
        </pc:spChg>
        <pc:spChg chg="del">
          <ac:chgData name="Bryce Kirby" userId="0cc2f8c6f45feac7" providerId="LiveId" clId="{5E3A46A4-20B7-48D8-BC76-C0EE1B19C6A3}" dt="2024-05-24T16:56:59.925" v="1258" actId="700"/>
          <ac:spMkLst>
            <pc:docMk/>
            <pc:sldMk cId="154195264" sldId="274"/>
            <ac:spMk id="5" creationId="{603FED3D-3AB9-721B-1A38-861A7DC97427}"/>
          </ac:spMkLst>
        </pc:spChg>
        <pc:spChg chg="del">
          <ac:chgData name="Bryce Kirby" userId="0cc2f8c6f45feac7" providerId="LiveId" clId="{5E3A46A4-20B7-48D8-BC76-C0EE1B19C6A3}" dt="2024-05-24T16:56:59.925" v="1258" actId="700"/>
          <ac:spMkLst>
            <pc:docMk/>
            <pc:sldMk cId="154195264" sldId="274"/>
            <ac:spMk id="6" creationId="{625FBB54-3353-78EE-0A14-8906D9D9ECCA}"/>
          </ac:spMkLst>
        </pc:spChg>
        <pc:spChg chg="add del mod ord">
          <ac:chgData name="Bryce Kirby" userId="0cc2f8c6f45feac7" providerId="LiveId" clId="{5E3A46A4-20B7-48D8-BC76-C0EE1B19C6A3}" dt="2024-05-24T16:57:53.984" v="1264" actId="207"/>
          <ac:spMkLst>
            <pc:docMk/>
            <pc:sldMk cId="154195264" sldId="274"/>
            <ac:spMk id="7" creationId="{574D4D1B-D19C-90FA-497E-D671B51783F9}"/>
          </ac:spMkLst>
        </pc:spChg>
        <pc:spChg chg="add mod">
          <ac:chgData name="Bryce Kirby" userId="0cc2f8c6f45feac7" providerId="LiveId" clId="{5E3A46A4-20B7-48D8-BC76-C0EE1B19C6A3}" dt="2024-05-24T16:57:23.281" v="1260"/>
          <ac:spMkLst>
            <pc:docMk/>
            <pc:sldMk cId="154195264" sldId="274"/>
            <ac:spMk id="8" creationId="{9DDC24B0-8FD5-6947-A9D3-C605429CE9F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35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6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73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0468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00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03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14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12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74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18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97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77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4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165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64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94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00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FFB0472-5513-4F45-BB96-C74CC9EF5364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507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67A4-CAF8-47D0-9441-0CF72D161B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NBA Player Salaries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3CB97-98B0-46A5-AF52-6F424F8E9E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Bryce Kirby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4ED10A4-3DA2-D140-FE46-4C9F6C9E64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7183" y="388303"/>
            <a:ext cx="693737" cy="69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1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136189" cy="1400530"/>
          </a:xfrm>
        </p:spPr>
        <p:txBody>
          <a:bodyPr/>
          <a:lstStyle/>
          <a:p>
            <a:r>
              <a:rPr lang="en-US" dirty="0"/>
              <a:t>Model 4: </a:t>
            </a:r>
            <a:r>
              <a:rPr lang="en-US" dirty="0" err="1"/>
              <a:t>ElasticNet</a:t>
            </a:r>
            <a:r>
              <a:rPr lang="en-US" dirty="0"/>
              <a:t> Regression (ENR)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793" y="1588929"/>
            <a:ext cx="4396338" cy="576262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546" y="2333199"/>
            <a:ext cx="5157787" cy="4255943"/>
          </a:xfrm>
        </p:spPr>
        <p:txBody>
          <a:bodyPr>
            <a:normAutofit/>
          </a:bodyPr>
          <a:lstStyle/>
          <a:p>
            <a:r>
              <a:rPr lang="en-US" dirty="0" err="1"/>
              <a:t>ElasticNet</a:t>
            </a:r>
            <a:r>
              <a:rPr lang="en-US" dirty="0"/>
              <a:t> combines the properties of both Ridge and Lasso regression.</a:t>
            </a:r>
          </a:p>
          <a:p>
            <a:r>
              <a:rPr lang="en-US" dirty="0"/>
              <a:t>Loss function = OLS + </a:t>
            </a:r>
            <a:r>
              <a:rPr lang="el-GR" dirty="0"/>
              <a:t>α</a:t>
            </a:r>
            <a:r>
              <a:rPr lang="en-US" dirty="0"/>
              <a:t>* summation (absolute values of the magnitude of the coefficients) + </a:t>
            </a:r>
            <a:r>
              <a:rPr lang="el-GR" dirty="0"/>
              <a:t>α</a:t>
            </a:r>
            <a:r>
              <a:rPr lang="en-US" dirty="0"/>
              <a:t>* summation (squared coefficient values</a:t>
            </a:r>
          </a:p>
          <a:p>
            <a:r>
              <a:rPr lang="en-US" dirty="0"/>
              <a:t>In the above loss function, </a:t>
            </a:r>
            <a:r>
              <a:rPr lang="el-GR" dirty="0"/>
              <a:t>α</a:t>
            </a:r>
            <a:r>
              <a:rPr lang="en-US" dirty="0"/>
              <a:t> is the penalty parameter we need to select. </a:t>
            </a:r>
          </a:p>
          <a:p>
            <a:pPr lvl="1"/>
            <a:r>
              <a:rPr lang="en-US" dirty="0"/>
              <a:t>We will look at different values for </a:t>
            </a:r>
            <a:r>
              <a:rPr lang="el-GR" dirty="0"/>
              <a:t>α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701" y="1516962"/>
            <a:ext cx="4396339" cy="576262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790620410"/>
              </p:ext>
            </p:extLst>
          </p:nvPr>
        </p:nvGraphicFramePr>
        <p:xfrm>
          <a:off x="5783520" y="2181641"/>
          <a:ext cx="439579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91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1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  <a:r>
                        <a:rPr lang="en-US" baseline="0" dirty="0"/>
                        <a:t> RMSE</a:t>
                      </a:r>
                      <a:endParaRPr lang="en-US" dirty="0"/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R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RMSE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 marL="77549" marR="7754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ENR, </a:t>
                      </a:r>
                      <a:r>
                        <a:rPr lang="el-GR" dirty="0"/>
                        <a:t>α</a:t>
                      </a:r>
                      <a:r>
                        <a:rPr lang="en-US" dirty="0"/>
                        <a:t>=0.01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4432638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5070003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</a:t>
                      </a:r>
                    </a:p>
                  </a:txBody>
                  <a:tcPr marL="77549" marR="7754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ENR, </a:t>
                      </a:r>
                      <a:r>
                        <a:rPr lang="el-GR" dirty="0"/>
                        <a:t>α</a:t>
                      </a:r>
                      <a:r>
                        <a:rPr lang="en-US" dirty="0"/>
                        <a:t>=10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7010747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7488845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 marL="77549" marR="7754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434879" y="4520966"/>
            <a:ext cx="675712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 R</a:t>
            </a:r>
            <a:r>
              <a:rPr lang="en-US" sz="1700" baseline="30000" dirty="0"/>
              <a:t>2</a:t>
            </a:r>
            <a:r>
              <a:rPr lang="en-US" sz="1700" baseline="-25000" dirty="0"/>
              <a:t> </a:t>
            </a:r>
            <a:r>
              <a:rPr lang="en-US" sz="1700" dirty="0"/>
              <a:t> values for the models were still around 60%, but were slightly lower that what we saw with the other models.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 RMSE values for the ENR method were the highest of all the models.  This indicates the least accurate prediction model. This is likely due to the fact that I removed features that were highly correlated with one another.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Increasing the </a:t>
            </a:r>
            <a:r>
              <a:rPr lang="el-GR" sz="1700" dirty="0"/>
              <a:t>α</a:t>
            </a:r>
            <a:r>
              <a:rPr lang="en-US" sz="1700" dirty="0"/>
              <a:t> value had a negative impact on our prediction accuracy.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8F0DF8C-7698-E731-69D3-80E1C0F2F6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68623" y="367806"/>
            <a:ext cx="785177" cy="7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7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291" y="409042"/>
            <a:ext cx="10334309" cy="1400530"/>
          </a:xfrm>
        </p:spPr>
        <p:txBody>
          <a:bodyPr/>
          <a:lstStyle/>
          <a:p>
            <a:r>
              <a:rPr lang="en-US" dirty="0"/>
              <a:t>Model 5: Extreme Gradient Boosting Regression (XGBR)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213" y="1917685"/>
            <a:ext cx="4396338" cy="576262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2602060"/>
            <a:ext cx="5157787" cy="4214381"/>
          </a:xfrm>
        </p:spPr>
        <p:txBody>
          <a:bodyPr>
            <a:normAutofit/>
          </a:bodyPr>
          <a:lstStyle/>
          <a:p>
            <a:r>
              <a:rPr lang="en-US" dirty="0"/>
              <a:t>XGBR is an ensemble modeling technique where new models are added to correct the errors made by existing models.</a:t>
            </a:r>
          </a:p>
          <a:p>
            <a:r>
              <a:rPr lang="en-US" dirty="0"/>
              <a:t>The method uses the gradient boosting decision tree algorithm.</a:t>
            </a:r>
          </a:p>
          <a:p>
            <a:pPr lvl="1"/>
            <a:r>
              <a:rPr lang="en-US" dirty="0"/>
              <a:t>Gradient boosting is an approach where new models are created that predict the residuals or errors of prior models and then added together to make the final prediction.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4281" y="1816627"/>
            <a:ext cx="4396339" cy="576262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337452002"/>
              </p:ext>
            </p:extLst>
          </p:nvPr>
        </p:nvGraphicFramePr>
        <p:xfrm>
          <a:off x="5654675" y="2701762"/>
          <a:ext cx="439579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91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1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  <a:r>
                        <a:rPr lang="en-US" baseline="0" dirty="0"/>
                        <a:t> RMSE</a:t>
                      </a:r>
                      <a:endParaRPr lang="en-US" dirty="0"/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R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RMSE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 marL="77549" marR="7754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XGBR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1818766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4531190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</a:t>
                      </a:r>
                    </a:p>
                  </a:txBody>
                  <a:tcPr marL="77549" marR="7754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09259" y="4158445"/>
            <a:ext cx="588125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 R</a:t>
            </a:r>
            <a:r>
              <a:rPr lang="en-US" sz="1700" baseline="30000" dirty="0"/>
              <a:t>2</a:t>
            </a:r>
            <a:r>
              <a:rPr lang="en-US" sz="1700" baseline="-25000" dirty="0"/>
              <a:t> </a:t>
            </a:r>
            <a:r>
              <a:rPr lang="en-US" sz="1700" dirty="0"/>
              <a:t> values for the XGBR method were the best of all models evaluated.  Our training set R</a:t>
            </a:r>
            <a:r>
              <a:rPr lang="en-US" sz="1700" baseline="30000" dirty="0"/>
              <a:t>2</a:t>
            </a:r>
            <a:r>
              <a:rPr lang="en-US" sz="1700" baseline="-25000" dirty="0"/>
              <a:t> </a:t>
            </a:r>
            <a:r>
              <a:rPr lang="en-US" sz="1700" dirty="0"/>
              <a:t>had a value of 92%, which is excellent.  The results diminished to only 65% when applied to the test set, but this about 10% better than the other models.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 RMSE values for the XGBR method were also the lowest of all models evaluated.  This indicates the most accurate prediction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58FB8C7-4C84-AA8B-56B4-8CA30D05A0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61943" y="237342"/>
            <a:ext cx="874597" cy="87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8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1B73-49A2-4446-8298-B4DFAC9A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C0FB31-D1F6-46A6-AA64-25420853F0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463492" y="1480488"/>
            <a:ext cx="7901511" cy="4819362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695B3EF-8607-BA9D-CE52-6541AEBA19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6722" y="335280"/>
            <a:ext cx="571819" cy="57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2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98639-D0A6-45DF-90AB-81EBAE85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Conclusion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4F123B-13B1-130D-823A-A97A22467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4C2D20-20B8-946A-E0E9-B8BD6C8512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0B69195-E809-418F-FA75-C96BCFEB3A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753E0B6-600C-EEBD-89EC-F4A0A3E260D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A656F0-5592-6E0D-AF22-2A8BF236C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57" y="1997095"/>
            <a:ext cx="5801234" cy="30076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53F688-30B2-4C97-AA50-4E7A163B0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071" y="1997094"/>
            <a:ext cx="5649009" cy="3085445"/>
          </a:xfrm>
          <a:prstGeom prst="rect">
            <a:avLst/>
          </a:prstGeom>
        </p:spPr>
      </p:pic>
      <p:pic>
        <p:nvPicPr>
          <p:cNvPr id="2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8EE5CF7-87EB-0070-3F71-0EC26367D8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55912" y="317887"/>
            <a:ext cx="1010815" cy="10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1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5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26D7D-A0F2-D388-57CA-785127B4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References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4D4D1B-D19C-90FA-497E-D671B5178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C., A. (2018, October 20).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NBA player stats 2017-18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Kaggle. https://www.kaggle.com/datasets/acasalan/nba-player-stats-201718/data 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HoopsHype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(n.d.).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These are the 2016/17 salaries of all NBA teams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HoopsHype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https://hoopshype.com/salaries/2016-2017/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F5BC-8357-4970-A2D2-610F360A6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59FBA-3B38-451D-A2FA-6532FE1C0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2674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Introduction </a:t>
            </a:r>
          </a:p>
          <a:p>
            <a:pPr marL="0" indent="0">
              <a:buNone/>
            </a:pPr>
            <a:r>
              <a:rPr lang="en-US" sz="2400" dirty="0"/>
              <a:t>When looking at the NBA it is well known for its players along with the many teams within the NBA</a:t>
            </a:r>
          </a:p>
          <a:p>
            <a:pPr marL="0" indent="0">
              <a:buNone/>
            </a:pPr>
            <a:r>
              <a:rPr lang="en-US" sz="2400" b="1" dirty="0"/>
              <a:t>Purpose</a:t>
            </a:r>
          </a:p>
          <a:p>
            <a:pPr marL="0" indent="0">
              <a:buNone/>
            </a:pPr>
            <a:r>
              <a:rPr lang="en-US" sz="2400" dirty="0"/>
              <a:t>The purpose behind this course project is to use predictive analytics to predict what a player’s salary should be by looking at player statistics.</a:t>
            </a:r>
          </a:p>
        </p:txBody>
      </p:sp>
      <p:pic>
        <p:nvPicPr>
          <p:cNvPr id="1026" name="Picture 2" descr="Image result for nba logo | Nba players, Basketball association, Nba season">
            <a:extLst>
              <a:ext uri="{FF2B5EF4-FFF2-40B4-BE49-F238E27FC236}">
                <a16:creationId xmlns:a16="http://schemas.microsoft.com/office/drawing/2014/main" id="{43F6FD2A-9C3A-49D9-81EC-CFFAEB701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0" y="-147782"/>
            <a:ext cx="3086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1D984B-0512-CD69-49E2-F736AD7FDA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49170" y="452718"/>
            <a:ext cx="915775" cy="91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1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CF61-96A4-4F7C-8F29-4D10D14B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AA8CD-00B0-4E71-8BB7-9362DCF15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8245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EDA to clean or get rid of unnecessary data</a:t>
            </a:r>
          </a:p>
          <a:p>
            <a:endParaRPr lang="en-US" dirty="0"/>
          </a:p>
          <a:p>
            <a:r>
              <a:rPr lang="en-US" dirty="0"/>
              <a:t>Using certain algorithms</a:t>
            </a:r>
          </a:p>
          <a:p>
            <a:endParaRPr lang="en-US" dirty="0"/>
          </a:p>
          <a:p>
            <a:r>
              <a:rPr lang="en-US" dirty="0"/>
              <a:t>Use up to five modules to help with the course project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4D29712-3046-B4B3-8335-5DA0DC8C2E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13303" y="891541"/>
            <a:ext cx="1341438" cy="13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E748B5C-C6FA-49D6-B8F6-9C184B798A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Algorithms Used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C260079B-A73A-4AE3-B03C-B3CFF9B564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Forest</a:t>
            </a:r>
          </a:p>
          <a:p>
            <a:r>
              <a:rPr lang="en-US" dirty="0"/>
              <a:t>Extratrees</a:t>
            </a:r>
          </a:p>
          <a:p>
            <a:r>
              <a:rPr lang="en-US" dirty="0"/>
              <a:t>Chi Square</a:t>
            </a:r>
          </a:p>
          <a:p>
            <a:r>
              <a:rPr lang="en-US" dirty="0"/>
              <a:t>RFE</a:t>
            </a:r>
          </a:p>
          <a:p>
            <a:r>
              <a:rPr lang="en-US" dirty="0"/>
              <a:t>Lasso Regression (L1)</a:t>
            </a:r>
          </a:p>
          <a:p>
            <a:endParaRPr lang="en-US" dirty="0"/>
          </a:p>
          <a:p>
            <a:r>
              <a:rPr lang="en-US" dirty="0"/>
              <a:t>Combining the output of the algorithms led to a list of features with the highest prediction scores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E0E78-A54E-4CB8-9A1D-DB52A6B8B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694" y="2291527"/>
            <a:ext cx="5201376" cy="27531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D6F533A-6B9B-4D83-A851-1A8F651B681C}"/>
              </a:ext>
            </a:extLst>
          </p:cNvPr>
          <p:cNvSpPr txBox="1">
            <a:spLocks/>
          </p:cNvSpPr>
          <p:nvPr/>
        </p:nvSpPr>
        <p:spPr>
          <a:xfrm>
            <a:off x="839787" y="413515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Result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5269D61-A816-DABC-318F-04912010E3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90343" y="232729"/>
            <a:ext cx="1097597" cy="109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9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prep: Correlation Test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5DA49BC2-124D-4CB8-AAE0-A2BDA0DA9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875" y="2075600"/>
            <a:ext cx="5157787" cy="245171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Correlation heatmap was created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Remove obvious correlation (ex. three pointers and three pointer percent)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Strategically remove any other correlation greater than 0.9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D35502B7-924B-4C82-A454-DA23810DEBF2}"/>
              </a:ext>
            </a:extLst>
          </p:cNvPr>
          <p:cNvSpPr txBox="1">
            <a:spLocks/>
          </p:cNvSpPr>
          <p:nvPr/>
        </p:nvSpPr>
        <p:spPr>
          <a:xfrm>
            <a:off x="6127780" y="1084524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Correlation Heatmap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1C531C-BA03-4F88-BAC5-E12FFA9FF12E}"/>
              </a:ext>
            </a:extLst>
          </p:cNvPr>
          <p:cNvSpPr txBox="1"/>
          <p:nvPr/>
        </p:nvSpPr>
        <p:spPr>
          <a:xfrm>
            <a:off x="-1" y="6616715"/>
            <a:ext cx="61721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*Some variables not displayed due to graph size constraints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7D4BD2-6DC5-4231-9BE9-CBCB5B54A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714" y="1960536"/>
            <a:ext cx="4720533" cy="4242661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20DC60F-62E7-585A-0D7A-733EFD8F43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73754" y="368403"/>
            <a:ext cx="1707197" cy="17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8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Prep:  The Result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5DA49BC2-124D-4CB8-AAE0-A2BDA0DA9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35" y="1646338"/>
            <a:ext cx="5157787" cy="234835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 number of </a:t>
            </a:r>
            <a:r>
              <a:rPr lang="en-US" dirty="0"/>
              <a:t>features removed</a:t>
            </a:r>
            <a:r>
              <a:rPr lang="en-US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This will reduce the time and storage required to run the models.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Reduction of multi-collinearity may improve </a:t>
            </a:r>
            <a:r>
              <a:rPr lang="en-US" dirty="0"/>
              <a:t>my</a:t>
            </a:r>
            <a:r>
              <a:rPr lang="en-US" b="0" dirty="0"/>
              <a:t> ability to interpret results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D35502B7-924B-4C82-A454-DA23810DEBF2}"/>
              </a:ext>
            </a:extLst>
          </p:cNvPr>
          <p:cNvSpPr txBox="1">
            <a:spLocks/>
          </p:cNvSpPr>
          <p:nvPr/>
        </p:nvSpPr>
        <p:spPr>
          <a:xfrm>
            <a:off x="6127780" y="1084524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Selected Variables: 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1C531C-BA03-4F88-BAC5-E12FFA9FF12E}"/>
              </a:ext>
            </a:extLst>
          </p:cNvPr>
          <p:cNvSpPr txBox="1"/>
          <p:nvPr/>
        </p:nvSpPr>
        <p:spPr>
          <a:xfrm>
            <a:off x="-1" y="6616715"/>
            <a:ext cx="61721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*Some variables not displayed due to graph size constraints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09BBB74-BDA3-4152-9728-D9B0A1C1E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1213"/>
            <a:ext cx="5204774" cy="47082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E889F33-787B-1FD4-5E02-0DD8A16355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47935" y="233915"/>
            <a:ext cx="1069412" cy="106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1: Ordinary Least Squares (OLS)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assumption was that there was a linear relationship between the features and the player salary</a:t>
            </a:r>
          </a:p>
          <a:p>
            <a:r>
              <a:rPr lang="en-US" dirty="0"/>
              <a:t>The OLS model is one of the simplest predictive models and was a good place to start with the data</a:t>
            </a:r>
          </a:p>
          <a:p>
            <a:r>
              <a:rPr lang="en-US" dirty="0"/>
              <a:t>The OLS method works by minimizing the sum of squares of the residuals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sz="quarter" idx="4"/>
          </p:nvPr>
        </p:nvGraphicFramePr>
        <p:xfrm>
          <a:off x="5654675" y="2514600"/>
          <a:ext cx="439579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91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1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  <a:r>
                        <a:rPr lang="en-US" baseline="0" dirty="0"/>
                        <a:t> RMSE</a:t>
                      </a:r>
                      <a:endParaRPr lang="en-US" dirty="0"/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R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RMSE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 marL="77549" marR="7754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OLS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4398500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5024129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</a:t>
                      </a:r>
                    </a:p>
                  </a:txBody>
                  <a:tcPr marL="77549" marR="7754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172199" y="4017818"/>
            <a:ext cx="54794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</a:t>
            </a:r>
            <a:r>
              <a:rPr lang="en-US" baseline="30000" dirty="0"/>
              <a:t>2</a:t>
            </a:r>
            <a:r>
              <a:rPr lang="en-US" baseline="-25000" dirty="0"/>
              <a:t> </a:t>
            </a:r>
            <a:r>
              <a:rPr lang="en-US" dirty="0"/>
              <a:t> values for the models indicate that I was able to account for about 60% of the salary prediction variability with the features we selected.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RMSE values will serve as a reference point for the other linear models I am going to use.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43F55AA-6057-68E9-BCBC-FE5D794899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62882" y="352371"/>
            <a:ext cx="912971" cy="9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9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2: Ridge Regression (RR)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913" y="1437305"/>
            <a:ext cx="4396338" cy="576262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607" y="2066306"/>
            <a:ext cx="5157787" cy="42559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Ridge regression is an extension of linear regression where the loss function is modified to minimize the complexity of the model. </a:t>
            </a:r>
          </a:p>
          <a:p>
            <a:pPr lvl="1"/>
            <a:r>
              <a:rPr lang="en-US" dirty="0"/>
              <a:t>This modification is done by adding a penalty parameter that is equivalent to the square of the magnitude of the coefficients.</a:t>
            </a:r>
          </a:p>
          <a:p>
            <a:r>
              <a:rPr lang="en-US" dirty="0"/>
              <a:t>Loss function = OLS + </a:t>
            </a:r>
            <a:r>
              <a:rPr lang="el-GR" dirty="0"/>
              <a:t>α</a:t>
            </a:r>
            <a:r>
              <a:rPr lang="en-US" dirty="0"/>
              <a:t>* summation (squared coefficient values)</a:t>
            </a:r>
          </a:p>
          <a:p>
            <a:r>
              <a:rPr lang="en-US" dirty="0"/>
              <a:t>In the above loss function, </a:t>
            </a:r>
            <a:r>
              <a:rPr lang="el-GR" dirty="0"/>
              <a:t>α</a:t>
            </a:r>
            <a:r>
              <a:rPr lang="en-US" dirty="0"/>
              <a:t> is the parameter was need to select. A low </a:t>
            </a:r>
            <a:r>
              <a:rPr lang="el-GR" dirty="0"/>
              <a:t>α</a:t>
            </a:r>
            <a:r>
              <a:rPr lang="en-US" dirty="0"/>
              <a:t> value can lead to over-fitting, whereas a high </a:t>
            </a:r>
            <a:r>
              <a:rPr lang="el-GR" dirty="0"/>
              <a:t>α</a:t>
            </a:r>
            <a:r>
              <a:rPr lang="en-US" dirty="0"/>
              <a:t> value can lead to under-fitting.</a:t>
            </a:r>
          </a:p>
          <a:p>
            <a:pPr lvl="1"/>
            <a:r>
              <a:rPr lang="en-US" dirty="0"/>
              <a:t>We will look at different values for </a:t>
            </a:r>
            <a:r>
              <a:rPr lang="el-GR" dirty="0"/>
              <a:t>α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1129" y="1427673"/>
            <a:ext cx="4396339" cy="576262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934862047"/>
              </p:ext>
            </p:extLst>
          </p:nvPr>
        </p:nvGraphicFramePr>
        <p:xfrm>
          <a:off x="5644925" y="2073926"/>
          <a:ext cx="5533615" cy="2208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6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6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67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4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  <a:r>
                        <a:rPr lang="en-US" baseline="0" dirty="0"/>
                        <a:t> RMSE</a:t>
                      </a:r>
                      <a:endParaRPr lang="en-US" dirty="0"/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R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RMSE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 marL="77549" marR="7754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3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RR, </a:t>
                      </a:r>
                      <a:r>
                        <a:rPr lang="el-GR" dirty="0"/>
                        <a:t>α</a:t>
                      </a:r>
                      <a:r>
                        <a:rPr lang="en-US" dirty="0"/>
                        <a:t>=0.01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4398504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5024400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</a:t>
                      </a:r>
                    </a:p>
                  </a:txBody>
                  <a:tcPr marL="77549" marR="7754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2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RR, </a:t>
                      </a:r>
                      <a:r>
                        <a:rPr lang="el-GR" dirty="0"/>
                        <a:t>α</a:t>
                      </a:r>
                      <a:r>
                        <a:rPr lang="en-US" dirty="0"/>
                        <a:t>=10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4608385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5203120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</a:t>
                      </a:r>
                    </a:p>
                  </a:txBody>
                  <a:tcPr marL="77549" marR="7754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12394" y="4352860"/>
            <a:ext cx="6563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</a:t>
            </a:r>
            <a:r>
              <a:rPr lang="en-US" baseline="30000" dirty="0"/>
              <a:t>2</a:t>
            </a:r>
            <a:r>
              <a:rPr lang="en-US" baseline="-25000" dirty="0"/>
              <a:t> </a:t>
            </a:r>
            <a:r>
              <a:rPr lang="en-US" dirty="0"/>
              <a:t> values for the models indicate that I was able to account for about 60% of the salary prediction variability with the features were selected.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RMSE values for the RR method are slightly higher than the OLS values.  This indicates that the OLS predictions are more accurate.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Increasing the </a:t>
            </a:r>
            <a:r>
              <a:rPr lang="el-GR" dirty="0"/>
              <a:t>α</a:t>
            </a:r>
            <a:r>
              <a:rPr lang="en-US" dirty="0"/>
              <a:t> value decreased the model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E6E91A6-DA06-3773-DA03-9DE16332B0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83534" y="300340"/>
            <a:ext cx="695006" cy="69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3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3: Lasso Regression (LR)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313" y="1513610"/>
            <a:ext cx="4396338" cy="576262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128" y="2333199"/>
            <a:ext cx="5157787" cy="4255943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/>
              <a:t>Lasso regression is also a modification of linear regression.  In Lasso, the loss function is modified to minimize the complexity of the model by limiting the sum of the absolute values of the model coefficients.</a:t>
            </a:r>
          </a:p>
          <a:p>
            <a:r>
              <a:rPr lang="en-US" sz="2600" dirty="0"/>
              <a:t>Loss function = OLS + </a:t>
            </a:r>
            <a:r>
              <a:rPr lang="el-GR" sz="2600" dirty="0"/>
              <a:t>α</a:t>
            </a:r>
            <a:r>
              <a:rPr lang="en-US" sz="2600" dirty="0"/>
              <a:t>* summation (absolute values of the magnitude of the coefficients)</a:t>
            </a:r>
          </a:p>
          <a:p>
            <a:r>
              <a:rPr lang="en-US" sz="2600" dirty="0"/>
              <a:t>In the above loss function, </a:t>
            </a:r>
            <a:r>
              <a:rPr lang="el-GR" sz="2600" dirty="0"/>
              <a:t>α</a:t>
            </a:r>
            <a:r>
              <a:rPr lang="en-US" sz="2600" dirty="0"/>
              <a:t> is the penalty parameter we need to select. </a:t>
            </a:r>
          </a:p>
          <a:p>
            <a:pPr lvl="1"/>
            <a:r>
              <a:rPr lang="en-US" sz="2200" dirty="0"/>
              <a:t>We will look at different values for </a:t>
            </a:r>
            <a:r>
              <a:rPr lang="el-GR" sz="2200" dirty="0"/>
              <a:t>α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83095" y="1452910"/>
            <a:ext cx="4396339" cy="576262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664138833"/>
              </p:ext>
            </p:extLst>
          </p:nvPr>
        </p:nvGraphicFramePr>
        <p:xfrm>
          <a:off x="5883095" y="2180253"/>
          <a:ext cx="575246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4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4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04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6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  <a:r>
                        <a:rPr lang="en-US" baseline="0" dirty="0"/>
                        <a:t> RMSE</a:t>
                      </a:r>
                      <a:endParaRPr lang="en-US" dirty="0"/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R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RMSE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 marL="77549" marR="7754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5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LR, </a:t>
                      </a:r>
                      <a:r>
                        <a:rPr lang="el-GR" dirty="0"/>
                        <a:t>α</a:t>
                      </a:r>
                      <a:r>
                        <a:rPr lang="en-US" dirty="0"/>
                        <a:t>=0.01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4398500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5024129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</a:t>
                      </a:r>
                    </a:p>
                  </a:txBody>
                  <a:tcPr marL="77549" marR="7754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4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LR, </a:t>
                      </a:r>
                      <a:r>
                        <a:rPr lang="el-GR" dirty="0"/>
                        <a:t>α</a:t>
                      </a:r>
                      <a:r>
                        <a:rPr lang="en-US" dirty="0"/>
                        <a:t>=100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4398502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5023978</a:t>
                      </a:r>
                    </a:p>
                  </a:txBody>
                  <a:tcPr marL="77549" marR="775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</a:t>
                      </a:r>
                    </a:p>
                  </a:txBody>
                  <a:tcPr marL="77549" marR="7754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06440" y="4251574"/>
            <a:ext cx="601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</a:t>
            </a:r>
            <a:r>
              <a:rPr lang="en-US" baseline="30000" dirty="0"/>
              <a:t>2</a:t>
            </a:r>
            <a:r>
              <a:rPr lang="en-US" baseline="-25000" dirty="0"/>
              <a:t> </a:t>
            </a:r>
            <a:r>
              <a:rPr lang="en-US" dirty="0"/>
              <a:t> values for the models indicate that I was able to account for about 60% of the salary prediction variability with the features selected.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RMSE values for the LR method are essentially identical to the OLS values.  This indicates that the OLS and Lasso predictions are basically the same.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Increasing the </a:t>
            </a:r>
            <a:r>
              <a:rPr lang="el-GR" dirty="0"/>
              <a:t>α</a:t>
            </a:r>
            <a:r>
              <a:rPr lang="en-US" dirty="0"/>
              <a:t> value had little impact on the model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5A004C6-9236-99D6-949C-DA64F59AC4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54323" y="436275"/>
            <a:ext cx="632777" cy="63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7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1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2965</TotalTime>
  <Words>1112</Words>
  <Application>Microsoft Office PowerPoint</Application>
  <PresentationFormat>Widescreen</PresentationFormat>
  <Paragraphs>155</Paragraphs>
  <Slides>14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Times New Roman</vt:lpstr>
      <vt:lpstr>Wingdings 3</vt:lpstr>
      <vt:lpstr>Ion</vt:lpstr>
      <vt:lpstr>Predicting NBA Player Salaries</vt:lpstr>
      <vt:lpstr>Problem Statement</vt:lpstr>
      <vt:lpstr>The Process </vt:lpstr>
      <vt:lpstr>Data Preparation </vt:lpstr>
      <vt:lpstr>Data prep: Correlation Test</vt:lpstr>
      <vt:lpstr>Data Prep:  The Result</vt:lpstr>
      <vt:lpstr>Model 1: Ordinary Least Squares (OLS)</vt:lpstr>
      <vt:lpstr>Model 2: Ridge Regression (RR)</vt:lpstr>
      <vt:lpstr>Model 3: Lasso Regression (LR)</vt:lpstr>
      <vt:lpstr>Model 4: ElasticNet Regression (ENR)</vt:lpstr>
      <vt:lpstr>Model 5: Extreme Gradient Boosting Regression (XGBR)</vt:lpstr>
      <vt:lpstr>Results</vt:lpstr>
      <vt:lpstr>Conclusion 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Lawrence</dc:creator>
  <cp:lastModifiedBy>Bryce Kirby</cp:lastModifiedBy>
  <cp:revision>40</cp:revision>
  <dcterms:created xsi:type="dcterms:W3CDTF">2020-02-05T02:03:50Z</dcterms:created>
  <dcterms:modified xsi:type="dcterms:W3CDTF">2024-05-24T16:58:00Z</dcterms:modified>
</cp:coreProperties>
</file>